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9" d="100"/>
          <a:sy n="89" d="100"/>
        </p:scale>
        <p:origin x="222" y="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30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kk-KZ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15-17,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29-31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31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31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552206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29768</TotalTime>
  <Words>784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7277</cp:revision>
  <cp:lastPrinted>2021-07-01T09:11:30Z</cp:lastPrinted>
  <dcterms:created xsi:type="dcterms:W3CDTF">2018-03-27T06:03:00Z</dcterms:created>
  <dcterms:modified xsi:type="dcterms:W3CDTF">2026-05-29T05:21:51Z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